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phie Wohlhage" initials="SW" lastIdx="1" clrIdx="0"/>
  <p:cmAuthor id="1" name="Ulrike Augustin" initials="UA" lastIdx="19" clrIdx="1"/>
  <p:cmAuthor id="2" name="Sarah J. Grünendahl" initials="SJG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89"/>
    <a:srgbClr val="5A5A56"/>
    <a:srgbClr val="3E3E3B"/>
    <a:srgbClr val="75C83B"/>
    <a:srgbClr val="000000"/>
    <a:srgbClr val="00305E"/>
    <a:srgbClr val="B1C8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62C0365-58AA-4156-B2BA-C5B5F6C016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105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P_Hintergrund_0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292725" y="5805488"/>
            <a:ext cx="28971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e-DE" sz="1500" dirty="0">
              <a:solidFill>
                <a:srgbClr val="0099CC"/>
              </a:solidFill>
              <a:latin typeface="MetaNormal-Roman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4475" y="1244593"/>
            <a:ext cx="8648700" cy="4041795"/>
          </a:xfrm>
        </p:spPr>
        <p:txBody>
          <a:bodyPr anchor="t" anchorCtr="0"/>
          <a:lstStyle>
            <a:lvl1pPr>
              <a:defRPr sz="3000">
                <a:solidFill>
                  <a:srgbClr val="3E3E3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7" name="Picture 2" descr="AACSB_seal_final_reversed_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7" y="6038057"/>
            <a:ext cx="5699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/>
          <p:nvPr userDrawn="1"/>
        </p:nvPicPr>
        <p:blipFill rotWithShape="1">
          <a:blip r:embed="rId4"/>
          <a:srcRect l="14286" t="33058" r="65079" b="39670"/>
          <a:stretch/>
        </p:blipFill>
        <p:spPr bwMode="auto">
          <a:xfrm>
            <a:off x="6741319" y="5715799"/>
            <a:ext cx="2222749" cy="971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3E3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/>
          <p:cNvPicPr/>
          <p:nvPr userDrawn="1"/>
        </p:nvPicPr>
        <p:blipFill rotWithShape="1">
          <a:blip r:embed="rId2"/>
          <a:srcRect l="29655" t="40884" r="67260" b="49353"/>
          <a:stretch/>
        </p:blipFill>
        <p:spPr bwMode="auto">
          <a:xfrm>
            <a:off x="8496682" y="3499458"/>
            <a:ext cx="647318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4788" y="1931988"/>
            <a:ext cx="4267200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4388" y="1931988"/>
            <a:ext cx="4268787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/>
          <p:cNvPicPr/>
          <p:nvPr userDrawn="1"/>
        </p:nvPicPr>
        <p:blipFill rotWithShape="1">
          <a:blip r:embed="rId2"/>
          <a:srcRect l="29655" t="40884" r="67260" b="49353"/>
          <a:stretch/>
        </p:blipFill>
        <p:spPr bwMode="auto">
          <a:xfrm>
            <a:off x="8496682" y="3499458"/>
            <a:ext cx="647318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Hintergrund_05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4788" y="857251"/>
            <a:ext cx="8688387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&gt; Überschrift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788" y="1931988"/>
            <a:ext cx="8688387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79388" y="6538913"/>
            <a:ext cx="43434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de-DE" sz="1100" dirty="0">
                <a:solidFill>
                  <a:srgbClr val="3E3E3B"/>
                </a:solidFill>
                <a:latin typeface="MetaNormal-Roman" pitchFamily="34" charset="0"/>
              </a:rPr>
              <a:t>Wirtschaftswissenschaftliche</a:t>
            </a:r>
            <a:r>
              <a:rPr lang="de-DE" sz="1100" baseline="0" dirty="0">
                <a:solidFill>
                  <a:srgbClr val="3E3E3B"/>
                </a:solidFill>
                <a:latin typeface="MetaNormal-Roman" pitchFamily="34" charset="0"/>
              </a:rPr>
              <a:t> Fakultät</a:t>
            </a:r>
            <a:endParaRPr lang="de-DE" sz="1100" dirty="0">
              <a:solidFill>
                <a:srgbClr val="3E3E3B"/>
              </a:solidFill>
              <a:latin typeface="MetaNormal-Roman" pitchFamily="34" charset="0"/>
            </a:endParaRPr>
          </a:p>
        </p:txBody>
      </p:sp>
      <p:pic>
        <p:nvPicPr>
          <p:cNvPr id="2" name="Picture 2" descr="AACSB_seal_final_reversed_w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158" y="6146483"/>
            <a:ext cx="5699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/>
          <p:nvPr userDrawn="1"/>
        </p:nvPicPr>
        <p:blipFill rotWithShape="1">
          <a:blip r:embed="rId7"/>
          <a:srcRect l="14286" t="33058" r="65079" b="39670"/>
          <a:stretch/>
        </p:blipFill>
        <p:spPr bwMode="auto">
          <a:xfrm>
            <a:off x="6894859" y="3175"/>
            <a:ext cx="1998316" cy="877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0" r:id="rId2"/>
    <p:sldLayoutId id="2147483671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E3E3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9pPr>
    </p:titleStyle>
    <p:bodyStyle>
      <a:lvl1pPr marL="1588" indent="173038" algn="l" rtl="0" eaLnBrk="1" fontAlgn="base" hangingPunct="1">
        <a:spcBef>
          <a:spcPct val="0"/>
        </a:spcBef>
        <a:spcAft>
          <a:spcPct val="0"/>
        </a:spcAft>
        <a:buFont typeface="MetaNormal-Roman" pitchFamily="34" charset="0"/>
        <a:buChar char="•"/>
        <a:defRPr sz="1700">
          <a:solidFill>
            <a:srgbClr val="3E3E3B"/>
          </a:solidFill>
          <a:latin typeface="+mn-lt"/>
          <a:ea typeface="+mn-ea"/>
          <a:cs typeface="+mn-cs"/>
        </a:defRPr>
      </a:lvl1pPr>
      <a:lvl2pPr marL="366713" indent="182563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rgbClr val="3E3E3B"/>
          </a:solidFill>
          <a:latin typeface="+mn-lt"/>
          <a:ea typeface="+mn-ea"/>
        </a:defRPr>
      </a:lvl2pPr>
      <a:lvl3pPr marL="709613" indent="176213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rgbClr val="3E3E3B"/>
          </a:solidFill>
          <a:latin typeface="+mn-lt"/>
          <a:ea typeface="+mn-ea"/>
        </a:defRPr>
      </a:lvl3pPr>
      <a:lvl4pPr marL="1077913" indent="1714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rgbClr val="3E3E3B"/>
          </a:solidFill>
          <a:latin typeface="+mn-lt"/>
          <a:ea typeface="+mn-ea"/>
        </a:defRPr>
      </a:lvl4pPr>
      <a:lvl5pPr marL="1431925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rgbClr val="3E3E3B"/>
          </a:solidFill>
          <a:latin typeface="+mn-lt"/>
          <a:ea typeface="+mn-ea"/>
        </a:defRPr>
      </a:lvl5pPr>
      <a:lvl6pPr marL="2070100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6pPr>
      <a:lvl7pPr marL="2527300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7pPr>
      <a:lvl8pPr marL="2984500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8pPr>
      <a:lvl9pPr marL="3441700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5A5A56"/>
                </a:solidFill>
              </a:rPr>
              <a:t>Anleitung</a:t>
            </a:r>
            <a:r>
              <a:rPr lang="en-US" dirty="0">
                <a:solidFill>
                  <a:srgbClr val="5A5A56"/>
                </a:solidFill>
              </a:rPr>
              <a:t>: Evaluation </a:t>
            </a:r>
            <a:r>
              <a:rPr lang="en-US" dirty="0" err="1">
                <a:solidFill>
                  <a:srgbClr val="5A5A56"/>
                </a:solidFill>
              </a:rPr>
              <a:t>mit</a:t>
            </a:r>
            <a:r>
              <a:rPr lang="en-US" dirty="0">
                <a:solidFill>
                  <a:srgbClr val="5A5A56"/>
                </a:solidFill>
              </a:rPr>
              <a:t> der FB4-App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4" y="1700808"/>
            <a:ext cx="2423879" cy="413352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0"/>
          <a:stretch/>
        </p:blipFill>
        <p:spPr>
          <a:xfrm>
            <a:off x="2710840" y="3556482"/>
            <a:ext cx="2324700" cy="2248782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2788647" y="4524076"/>
            <a:ext cx="475253" cy="162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179556" y="1628800"/>
            <a:ext cx="32808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5F5F5F"/>
                </a:solidFill>
              </a:rPr>
              <a:t>Select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menu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point</a:t>
            </a:r>
            <a:r>
              <a:rPr lang="de-DE" sz="1400" dirty="0">
                <a:solidFill>
                  <a:srgbClr val="5F5F5F"/>
                </a:solidFill>
              </a:rPr>
              <a:t> „Evaluations“ </a:t>
            </a:r>
            <a:r>
              <a:rPr lang="de-DE" sz="1400" dirty="0" err="1">
                <a:solidFill>
                  <a:srgbClr val="5F5F5F"/>
                </a:solidFill>
              </a:rPr>
              <a:t>from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side</a:t>
            </a:r>
            <a:r>
              <a:rPr lang="de-DE" sz="1400" dirty="0">
                <a:solidFill>
                  <a:srgbClr val="5F5F5F"/>
                </a:solidFill>
              </a:rPr>
              <a:t> bar.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5F5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5F5F5F"/>
                </a:solidFill>
              </a:rPr>
              <a:t>Open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corresponding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evaluation</a:t>
            </a:r>
            <a:r>
              <a:rPr lang="de-DE" sz="1400" dirty="0">
                <a:solidFill>
                  <a:srgbClr val="5F5F5F"/>
                </a:solidFill>
              </a:rPr>
              <a:t> in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following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menu</a:t>
            </a:r>
            <a:r>
              <a:rPr lang="de-DE" sz="1400" dirty="0">
                <a:solidFill>
                  <a:srgbClr val="5F5F5F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5F5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5F5F5F"/>
                </a:solidFill>
              </a:rPr>
              <a:t>Please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pay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attention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to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type </a:t>
            </a:r>
            <a:r>
              <a:rPr lang="de-DE" sz="1400" dirty="0" err="1">
                <a:solidFill>
                  <a:srgbClr val="5F5F5F"/>
                </a:solidFill>
              </a:rPr>
              <a:t>of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evaluation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shown</a:t>
            </a:r>
            <a:r>
              <a:rPr lang="de-DE" sz="1400" dirty="0">
                <a:solidFill>
                  <a:srgbClr val="5F5F5F"/>
                </a:solidFill>
              </a:rPr>
              <a:t> in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header</a:t>
            </a:r>
            <a:r>
              <a:rPr lang="de-DE" sz="1400" dirty="0">
                <a:solidFill>
                  <a:srgbClr val="5F5F5F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5F5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5F5F5F"/>
                </a:solidFill>
              </a:rPr>
              <a:t>The </a:t>
            </a:r>
            <a:r>
              <a:rPr lang="de-DE" sz="1400" dirty="0" err="1">
                <a:solidFill>
                  <a:srgbClr val="5F5F5F"/>
                </a:solidFill>
              </a:rPr>
              <a:t>necessary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codes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for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subject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of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study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and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program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can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be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found</a:t>
            </a:r>
            <a:r>
              <a:rPr lang="de-DE" sz="1400" dirty="0">
                <a:solidFill>
                  <a:srgbClr val="5F5F5F"/>
                </a:solidFill>
              </a:rPr>
              <a:t> in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information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menu</a:t>
            </a:r>
            <a:r>
              <a:rPr lang="de-DE" sz="1400" dirty="0">
                <a:solidFill>
                  <a:srgbClr val="5F5F5F"/>
                </a:solidFill>
              </a:rPr>
              <a:t> (</a:t>
            </a:r>
            <a:r>
              <a:rPr lang="de-DE" sz="1400" dirty="0" err="1">
                <a:solidFill>
                  <a:srgbClr val="5F5F5F"/>
                </a:solidFill>
              </a:rPr>
              <a:t>marked</a:t>
            </a:r>
            <a:r>
              <a:rPr lang="de-DE" sz="1400" dirty="0">
                <a:solidFill>
                  <a:srgbClr val="5F5F5F"/>
                </a:solidFill>
              </a:rPr>
              <a:t> with an „</a:t>
            </a:r>
            <a:r>
              <a:rPr lang="de-DE" sz="1400" b="1" dirty="0">
                <a:solidFill>
                  <a:srgbClr val="5F5F5F"/>
                </a:solidFill>
              </a:rPr>
              <a:t>i“</a:t>
            </a:r>
            <a:r>
              <a:rPr lang="de-DE" sz="1400" dirty="0">
                <a:solidFill>
                  <a:srgbClr val="5F5F5F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5F5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5F5F5F"/>
                </a:solidFill>
              </a:rPr>
              <a:t>No </a:t>
            </a:r>
            <a:r>
              <a:rPr lang="de-DE" sz="1400" dirty="0" err="1">
                <a:solidFill>
                  <a:srgbClr val="5F5F5F"/>
                </a:solidFill>
              </a:rPr>
              <a:t>compatible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device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or</a:t>
            </a:r>
            <a:r>
              <a:rPr lang="de-DE" sz="1400" dirty="0">
                <a:solidFill>
                  <a:srgbClr val="5F5F5F"/>
                </a:solidFill>
              </a:rPr>
              <a:t> not </a:t>
            </a:r>
            <a:r>
              <a:rPr lang="de-DE" sz="1400" dirty="0" err="1">
                <a:solidFill>
                  <a:srgbClr val="5F5F5F"/>
                </a:solidFill>
              </a:rPr>
              <a:t>willing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to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use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app</a:t>
            </a:r>
            <a:r>
              <a:rPr lang="de-DE" sz="1400" dirty="0">
                <a:solidFill>
                  <a:srgbClr val="5F5F5F"/>
                </a:solidFill>
              </a:rPr>
              <a:t>? </a:t>
            </a:r>
            <a:r>
              <a:rPr lang="de-DE" sz="1400" dirty="0" err="1">
                <a:solidFill>
                  <a:srgbClr val="5F5F5F"/>
                </a:solidFill>
              </a:rPr>
              <a:t>Please</a:t>
            </a:r>
            <a:r>
              <a:rPr lang="de-DE" sz="1400" dirty="0">
                <a:solidFill>
                  <a:srgbClr val="5F5F5F"/>
                </a:solidFill>
              </a:rPr>
              <a:t> follow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link in </a:t>
            </a:r>
            <a:r>
              <a:rPr lang="de-DE" sz="1400" dirty="0" err="1">
                <a:solidFill>
                  <a:srgbClr val="5F5F5F"/>
                </a:solidFill>
              </a:rPr>
              <a:t>your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inbox</a:t>
            </a:r>
            <a:r>
              <a:rPr lang="de-DE" sz="1400" dirty="0">
                <a:solidFill>
                  <a:srgbClr val="5F5F5F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5F5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rgbClr val="5F5F5F"/>
                </a:solidFill>
              </a:rPr>
              <a:t>Everything</a:t>
            </a:r>
            <a:r>
              <a:rPr lang="de-DE" sz="1400" b="1" dirty="0">
                <a:solidFill>
                  <a:srgbClr val="5F5F5F"/>
                </a:solidFill>
              </a:rPr>
              <a:t> in </a:t>
            </a:r>
            <a:r>
              <a:rPr lang="de-DE" sz="1400" b="1" dirty="0" err="1">
                <a:solidFill>
                  <a:srgbClr val="5F5F5F"/>
                </a:solidFill>
              </a:rPr>
              <a:t>this</a:t>
            </a:r>
            <a:r>
              <a:rPr lang="de-DE" sz="1400" b="1" dirty="0">
                <a:solidFill>
                  <a:srgbClr val="5F5F5F"/>
                </a:solidFill>
              </a:rPr>
              <a:t> </a:t>
            </a:r>
            <a:r>
              <a:rPr lang="de-DE" sz="1400" b="1" dirty="0" err="1">
                <a:solidFill>
                  <a:srgbClr val="5F5F5F"/>
                </a:solidFill>
              </a:rPr>
              <a:t>process</a:t>
            </a:r>
            <a:r>
              <a:rPr lang="de-DE" sz="1400" b="1" dirty="0">
                <a:solidFill>
                  <a:srgbClr val="5F5F5F"/>
                </a:solidFill>
              </a:rPr>
              <a:t> </a:t>
            </a:r>
            <a:r>
              <a:rPr lang="de-DE" sz="1400" b="1" dirty="0" err="1">
                <a:solidFill>
                  <a:srgbClr val="5F5F5F"/>
                </a:solidFill>
              </a:rPr>
              <a:t>is</a:t>
            </a:r>
            <a:r>
              <a:rPr lang="de-DE" sz="1400" b="1" dirty="0">
                <a:solidFill>
                  <a:srgbClr val="5F5F5F"/>
                </a:solidFill>
              </a:rPr>
              <a:t> </a:t>
            </a:r>
            <a:r>
              <a:rPr lang="de-DE" sz="1400" b="1" dirty="0" err="1">
                <a:solidFill>
                  <a:srgbClr val="5F5F5F"/>
                </a:solidFill>
              </a:rPr>
              <a:t>anonymized</a:t>
            </a:r>
            <a:r>
              <a:rPr lang="de-DE" sz="1400" b="1" dirty="0">
                <a:solidFill>
                  <a:srgbClr val="5F5F5F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5F5F5F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47"/>
          <a:stretch/>
        </p:blipFill>
        <p:spPr>
          <a:xfrm>
            <a:off x="2707570" y="3559299"/>
            <a:ext cx="2331145" cy="227503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2785472" y="4528838"/>
            <a:ext cx="377860" cy="151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9" b="28597"/>
          <a:stretch/>
        </p:blipFill>
        <p:spPr>
          <a:xfrm>
            <a:off x="2707570" y="1700808"/>
            <a:ext cx="2324700" cy="1753448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2780710" y="2924944"/>
            <a:ext cx="5938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261286"/>
      </p:ext>
    </p:extLst>
  </p:cSld>
  <p:clrMapOvr>
    <a:masterClrMapping/>
  </p:clrMapOvr>
</p:sld>
</file>

<file path=ppt/theme/theme1.xml><?xml version="1.0" encoding="utf-8"?>
<a:theme xmlns:a="http://schemas.openxmlformats.org/drawingml/2006/main" name="WWU_04hellgrauPPT">
  <a:themeElements>
    <a:clrScheme name="Neues Layout">
      <a:dk1>
        <a:srgbClr val="00305E"/>
      </a:dk1>
      <a:lt1>
        <a:srgbClr val="00305E"/>
      </a:lt1>
      <a:dk2>
        <a:srgbClr val="00305E"/>
      </a:dk2>
      <a:lt2>
        <a:srgbClr val="00305E"/>
      </a:lt2>
      <a:accent1>
        <a:srgbClr val="B1C800"/>
      </a:accent1>
      <a:accent2>
        <a:srgbClr val="B1C800"/>
      </a:accent2>
      <a:accent3>
        <a:srgbClr val="B1C800"/>
      </a:accent3>
      <a:accent4>
        <a:srgbClr val="B1C800"/>
      </a:accent4>
      <a:accent5>
        <a:srgbClr val="B1C800"/>
      </a:accent5>
      <a:accent6>
        <a:srgbClr val="B1C800"/>
      </a:accent6>
      <a:hlink>
        <a:srgbClr val="B1C800"/>
      </a:hlink>
      <a:folHlink>
        <a:srgbClr val="8C9EA0"/>
      </a:folHlink>
    </a:clrScheme>
    <a:fontScheme name="1_Leere Präsentation">
      <a:majorFont>
        <a:latin typeface="MetaNormal-Roman"/>
        <a:ea typeface="ＭＳ Ｐゴシック"/>
        <a:cs typeface=""/>
      </a:majorFont>
      <a:minorFont>
        <a:latin typeface="MetaNormal-Roman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1_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WWU_04hellgrauPPT</Template>
  <TotalTime>0</TotalTime>
  <Words>89</Words>
  <Application>Microsoft Office PowerPoint</Application>
  <PresentationFormat>Bildschirmpräsentation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MetaNormal-Roman</vt:lpstr>
      <vt:lpstr>WWU_04hellgrauPPT</vt:lpstr>
      <vt:lpstr>Anleitung: Evaluation mit der FB4-App</vt:lpstr>
    </vt:vector>
  </TitlesOfParts>
  <Company>WIWI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 Untertitel der Präsentation</dc:title>
  <dc:creator>Sophie Wohlhage</dc:creator>
  <cp:lastModifiedBy>Dennis Grzyb</cp:lastModifiedBy>
  <cp:revision>222</cp:revision>
  <dcterms:created xsi:type="dcterms:W3CDTF">2013-07-11T11:57:46Z</dcterms:created>
  <dcterms:modified xsi:type="dcterms:W3CDTF">2016-09-07T13:17:53Z</dcterms:modified>
</cp:coreProperties>
</file>